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8"/>
    <p:restoredTop sz="96271"/>
  </p:normalViewPr>
  <p:slideViewPr>
    <p:cSldViewPr snapToGrid="0" snapToObjects="1">
      <p:cViewPr varScale="1">
        <p:scale>
          <a:sx n="156" d="100"/>
          <a:sy n="156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8900-BD27-2C44-A87A-7695746C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760" y="1964267"/>
            <a:ext cx="10032365" cy="2421464"/>
          </a:xfrm>
        </p:spPr>
        <p:txBody>
          <a:bodyPr/>
          <a:lstStyle/>
          <a:p>
            <a:r>
              <a:rPr lang="en-US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GKE Setup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ED7AF-11E1-4546-B661-723D0A177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By K.C.Ashish Kumar</a:t>
            </a:r>
          </a:p>
        </p:txBody>
      </p:sp>
    </p:spTree>
    <p:extLst>
      <p:ext uri="{BB962C8B-B14F-4D97-AF65-F5344CB8AC3E}">
        <p14:creationId xmlns:p14="http://schemas.microsoft.com/office/powerpoint/2010/main" val="34900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F02-0D61-2E4E-9A11-5A56555D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Install via Jenkins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A1A7-17EF-CC4A-93AC-D6FFCE51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563835" cy="3649133"/>
          </a:xfrm>
        </p:spPr>
        <p:txBody>
          <a:bodyPr anchor="t" anchorCtr="0">
            <a:normAutofit/>
          </a:bodyPr>
          <a:lstStyle/>
          <a:p>
            <a:r>
              <a:rPr lang="en-US" sz="1200" dirty="0"/>
              <a:t>http://authub-jenkins-srv.lvn.broadcom.net:8080/</a:t>
            </a:r>
          </a:p>
          <a:p>
            <a:r>
              <a:rPr lang="en-US" sz="1200" dirty="0"/>
              <a:t>IAM-PUBLIC &gt;&gt; deploy-ngnx-enclave-ssp-on-gke-bm-cluster-kickoff-harness</a:t>
            </a:r>
          </a:p>
          <a:p>
            <a:r>
              <a:rPr lang="en-US" sz="1200" dirty="0"/>
              <a:t>Build with Parameters (Refer Screenshot)</a:t>
            </a:r>
          </a:p>
          <a:p>
            <a:r>
              <a:rPr lang="en-US" sz="1200" dirty="0"/>
              <a:t>The build normally takes 20-30 Minutes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Note:</a:t>
            </a:r>
            <a:br>
              <a:rPr lang="en-US" sz="1200" b="1" dirty="0"/>
            </a:br>
            <a:r>
              <a:rPr lang="en-US" sz="1200" dirty="0"/>
              <a:t>For the first time deployment also select the below 2 options:</a:t>
            </a:r>
            <a:br>
              <a:rPr lang="en-US" sz="1200" dirty="0"/>
            </a:b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setup_ingress</a:t>
            </a:r>
            <a:b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deploy_enclave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3FD31-4670-E748-B4D6-0E89D608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65" y="0"/>
            <a:ext cx="673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B9F2-3455-9C45-8260-4E593AC3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34044"/>
            <a:ext cx="10131425" cy="1456267"/>
          </a:xfrm>
        </p:spPr>
        <p:txBody>
          <a:bodyPr/>
          <a:lstStyle/>
          <a:p>
            <a:r>
              <a:rPr lang="en-US" cap="none" dirty="0"/>
              <a:t>Common COMMANDS: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5AE4-1033-2141-A0BB-EFFF36B8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92553"/>
            <a:ext cx="6537959" cy="5131403"/>
          </a:xfrm>
        </p:spPr>
        <p:txBody>
          <a:bodyPr anchor="t" anchorCtr="0">
            <a:normAutofit/>
          </a:bodyPr>
          <a:lstStyle/>
          <a:p>
            <a:endParaRPr lang="en-IN" sz="1100" dirty="0"/>
          </a:p>
          <a:p>
            <a:r>
              <a:rPr lang="en-IN" sz="1100" dirty="0"/>
              <a:t>Install gcloud SDK - https://cloud.google.com/sdk/docs/</a:t>
            </a:r>
          </a:p>
          <a:p>
            <a:r>
              <a:rPr lang="en-IN" sz="1100" dirty="0"/>
              <a:t>Also install the “kubectl” component</a:t>
            </a:r>
          </a:p>
          <a:p>
            <a:r>
              <a:rPr lang="en-IN" sz="1100" dirty="0"/>
              <a:t>gcloud auth login</a:t>
            </a:r>
          </a:p>
          <a:p>
            <a:r>
              <a:rPr lang="en-IN" sz="1100" dirty="0"/>
              <a:t>gcloud config set project &lt;PROJECT_ID&gt;</a:t>
            </a:r>
          </a:p>
          <a:p>
            <a:r>
              <a:rPr lang="en-IN" sz="1100" dirty="0"/>
              <a:t>gcloud container clusters get-credentials &lt;clusterName&gt; --region us-central1-c --project &lt;PROJECT_ID&gt;</a:t>
            </a:r>
            <a:br>
              <a:rPr lang="en-IN" sz="1100" dirty="0"/>
            </a:br>
            <a:r>
              <a:rPr lang="en-IN" sz="800" dirty="0"/>
              <a:t>command for connecting to the cluster</a:t>
            </a:r>
            <a:endParaRPr lang="en-IN" sz="1100" dirty="0"/>
          </a:p>
          <a:p>
            <a:r>
              <a:rPr lang="en-IN" sz="1100" dirty="0"/>
              <a:t>kubectl get nodes -o wide      </a:t>
            </a:r>
            <a:br>
              <a:rPr lang="en-IN" sz="1100" dirty="0"/>
            </a:br>
            <a:r>
              <a:rPr lang="en-IN" sz="800" dirty="0"/>
              <a:t>command for getting the information about internal/external IP</a:t>
            </a:r>
          </a:p>
          <a:p>
            <a:r>
              <a:rPr lang="en-IN" sz="1100" dirty="0"/>
              <a:t>kubectl get pods,svc -n idstore</a:t>
            </a:r>
            <a:br>
              <a:rPr lang="en-IN" sz="1100" dirty="0"/>
            </a:br>
            <a:r>
              <a:rPr lang="en-IN" sz="800" dirty="0"/>
              <a:t>command for getting information about ports for LDAP (here the namespace is “idstore”)</a:t>
            </a:r>
          </a:p>
          <a:p>
            <a:r>
              <a:rPr lang="en-IN" sz="1100" dirty="0"/>
              <a:t>kubectl get pods -n &lt;namespace&gt;</a:t>
            </a:r>
            <a:br>
              <a:rPr lang="en-IN" sz="1100" dirty="0"/>
            </a:br>
            <a:r>
              <a:rPr lang="en-IN" sz="800" dirty="0"/>
              <a:t>command for getting all the pods in a specific namespace (Also can use pod argument instead of pods)</a:t>
            </a:r>
          </a:p>
          <a:p>
            <a:r>
              <a:rPr lang="en-IN" sz="1100" dirty="0"/>
              <a:t>kubectl describe pods -n ssp1</a:t>
            </a:r>
            <a:br>
              <a:rPr lang="en-IN" sz="1100" dirty="0"/>
            </a:br>
            <a:r>
              <a:rPr lang="en-IN" sz="800" dirty="0"/>
              <a:t>command to get detailed information for pods in a specific namespace (Also can use pod argument instead of pods)</a:t>
            </a:r>
          </a:p>
          <a:p>
            <a:r>
              <a:rPr lang="en-IN" sz="1100" dirty="0"/>
              <a:t>kubectl describe pods &lt;podName&gt; -n &lt;namespace&gt;</a:t>
            </a:r>
            <a:br>
              <a:rPr lang="en-IN" sz="1100" dirty="0"/>
            </a:br>
            <a:r>
              <a:rPr lang="en-IN" sz="800" dirty="0"/>
              <a:t>command to describe a specific pod within a specific namespace (Also can use pod argument instead of pods)</a:t>
            </a:r>
          </a:p>
          <a:p>
            <a:r>
              <a:rPr lang="en-IN" sz="1100" dirty="0"/>
              <a:t>kubectl --help</a:t>
            </a:r>
            <a:br>
              <a:rPr lang="en-IN" sz="1100" dirty="0"/>
            </a:br>
            <a:r>
              <a:rPr lang="en-IN" sz="800" dirty="0"/>
              <a:t>General help</a:t>
            </a:r>
          </a:p>
          <a:p>
            <a:r>
              <a:rPr lang="en-IN" sz="1100" dirty="0"/>
              <a:t>kubectl get --help</a:t>
            </a:r>
            <a:br>
              <a:rPr lang="en-IN" sz="1100" dirty="0"/>
            </a:br>
            <a:r>
              <a:rPr lang="en-IN" sz="800" dirty="0"/>
              <a:t>Help for the get argument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038290-7585-864B-97B3-FC9105F4CF17}"/>
              </a:ext>
            </a:extLst>
          </p:cNvPr>
          <p:cNvSpPr txBox="1">
            <a:spLocks/>
          </p:cNvSpPr>
          <p:nvPr/>
        </p:nvSpPr>
        <p:spPr>
          <a:xfrm>
            <a:off x="7453990" y="1491041"/>
            <a:ext cx="4531178" cy="41063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sz="1100" dirty="0"/>
          </a:p>
          <a:p>
            <a:r>
              <a:rPr lang="en-IN" sz="1100" dirty="0"/>
              <a:t>kubectl edit deployment -n &lt;NAMESPACE&gt; &lt;PODNAME_WITHOUT_REPLICA_ID&gt;</a:t>
            </a:r>
            <a:br>
              <a:rPr lang="en-IN" sz="1100" dirty="0"/>
            </a:br>
            <a:r>
              <a:rPr lang="en-IN" sz="1100" dirty="0"/>
              <a:t>(For editing the deployment information like image etc.,.)</a:t>
            </a:r>
          </a:p>
          <a:p>
            <a:r>
              <a:rPr lang="en-IN" sz="1100" dirty="0"/>
              <a:t>kubectl scale deployment -n &lt;NAMESPACE&gt; &lt;PODNAME_WITHOUT_REPLICA_ID&gt; --replicas=XX</a:t>
            </a:r>
            <a:br>
              <a:rPr lang="en-IN" sz="1100" dirty="0"/>
            </a:br>
            <a:r>
              <a:rPr lang="en-IN" sz="1100" dirty="0"/>
              <a:t>XX=0 (For destroying all the POD instances)</a:t>
            </a:r>
            <a:br>
              <a:rPr lang="en-IN" sz="1100" dirty="0"/>
            </a:br>
            <a:r>
              <a:rPr lang="en-IN" sz="1100" dirty="0"/>
              <a:t>XX=1 (For creating a new POD instance)</a:t>
            </a:r>
          </a:p>
          <a:p>
            <a:r>
              <a:rPr lang="en-IN" sz="1100" dirty="0"/>
              <a:t>helm ls -A  </a:t>
            </a:r>
            <a:br>
              <a:rPr lang="en-IN" sz="1100" dirty="0"/>
            </a:br>
            <a:r>
              <a:rPr lang="en-IN" sz="1100" dirty="0"/>
              <a:t>(For checking the various deployments)</a:t>
            </a:r>
          </a:p>
          <a:p>
            <a:r>
              <a:rPr lang="en-IN" sz="1100" dirty="0"/>
              <a:t>kubectl get ingress -A </a:t>
            </a:r>
            <a:br>
              <a:rPr lang="en-IN" sz="1100" dirty="0"/>
            </a:br>
            <a:r>
              <a:rPr lang="en-IN" sz="1100" dirty="0"/>
              <a:t>(For checking the various ingress hostnames)</a:t>
            </a:r>
          </a:p>
          <a:p>
            <a:r>
              <a:rPr lang="en-IN" sz="1100" dirty="0"/>
              <a:t>systemctl enable haproxy</a:t>
            </a:r>
            <a:br>
              <a:rPr lang="en-IN" sz="1100" dirty="0"/>
            </a:br>
            <a:r>
              <a:rPr lang="en-IN" sz="1100" dirty="0"/>
              <a:t>(For enabling haproxy)</a:t>
            </a:r>
          </a:p>
          <a:p>
            <a:r>
              <a:rPr lang="en-IN" sz="1100" dirty="0"/>
              <a:t>journalctl –u haproxy</a:t>
            </a:r>
            <a:br>
              <a:rPr lang="en-IN" sz="1100" dirty="0"/>
            </a:br>
            <a:r>
              <a:rPr lang="en-IN" sz="1100" dirty="0"/>
              <a:t>(For checking haproxy logs)</a:t>
            </a:r>
          </a:p>
          <a:p>
            <a:r>
              <a:rPr lang="en-IN" sz="1100" dirty="0"/>
              <a:t>reboot –reboot</a:t>
            </a:r>
            <a:br>
              <a:rPr lang="en-IN" sz="1100" dirty="0"/>
            </a:br>
            <a:r>
              <a:rPr lang="en-IN" sz="1100" dirty="0"/>
              <a:t>(For rebooting the machine)</a:t>
            </a:r>
          </a:p>
        </p:txBody>
      </p:sp>
    </p:spTree>
    <p:extLst>
      <p:ext uri="{BB962C8B-B14F-4D97-AF65-F5344CB8AC3E}">
        <p14:creationId xmlns:p14="http://schemas.microsoft.com/office/powerpoint/2010/main" val="359077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POSTMAN and execute the “Step by Step Demo &gt;&gt; Configure Demo” i.e. execute the steps in screenshot.</a:t>
            </a:r>
            <a:br>
              <a:rPr lang="en-US" dirty="0"/>
            </a:br>
            <a:r>
              <a:rPr lang="en-US" dirty="0"/>
              <a:t>This will create the LDAP Config for the GKE Environment.</a:t>
            </a:r>
            <a:br>
              <a:rPr lang="en-US" dirty="0"/>
            </a:br>
            <a:r>
              <a:rPr lang="en-US" dirty="0"/>
              <a:t>Note: It is mandatory to execute all the shown steps i.e.</a:t>
            </a:r>
            <a:br>
              <a:rPr lang="en-US" dirty="0"/>
            </a:br>
            <a:r>
              <a:rPr lang="en-US" dirty="0"/>
              <a:t>1.1, 2.1, 2.2, 2.3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9E9D6-08A8-E94A-A742-9301FE6A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22" y="1818217"/>
            <a:ext cx="3454400" cy="19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7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29959" cy="4538637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Install Java &amp; JXplorer, Run JXplorer</a:t>
            </a:r>
          </a:p>
          <a:p>
            <a:r>
              <a:rPr lang="en-US" dirty="0"/>
              <a:t>Use the external IP &amp; the port obtained from the kubectl command</a:t>
            </a:r>
            <a:br>
              <a:rPr lang="en-US" dirty="0"/>
            </a:br>
            <a:r>
              <a:rPr lang="en-US" dirty="0"/>
              <a:t>ExternalIP: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nodes -o wide</a:t>
            </a:r>
            <a:br>
              <a:rPr lang="en-US" sz="1400" dirty="0"/>
            </a:br>
            <a:r>
              <a:rPr lang="en-US" dirty="0"/>
              <a:t>LDAP Port:</a:t>
            </a:r>
            <a:br>
              <a:rPr lang="en-US" dirty="0"/>
            </a:br>
            <a:r>
              <a:rPr lang="en-US" sz="1400" dirty="0">
                <a:highlight>
                  <a:srgbClr val="800000"/>
                </a:highlight>
              </a:rPr>
              <a:t>kubectl get pods,svc -n idstore</a:t>
            </a:r>
            <a:endParaRPr lang="en-US" dirty="0">
              <a:highlight>
                <a:srgbClr val="800000"/>
              </a:highlight>
            </a:endParaRPr>
          </a:p>
          <a:p>
            <a:r>
              <a:rPr lang="en-US" dirty="0"/>
              <a:t>Refer the 1</a:t>
            </a:r>
            <a:r>
              <a:rPr lang="en-US" baseline="30000" dirty="0"/>
              <a:t>st</a:t>
            </a:r>
            <a:r>
              <a:rPr lang="en-US" dirty="0"/>
              <a:t> screenshot for Base DN</a:t>
            </a:r>
          </a:p>
          <a:p>
            <a:r>
              <a:rPr lang="en-US" dirty="0"/>
              <a:t>Save the settings as a template e.g. Default Template</a:t>
            </a:r>
          </a:p>
          <a:p>
            <a:r>
              <a:rPr lang="en-US" dirty="0"/>
              <a:t>Connect (Press OK) (Refer 2</a:t>
            </a:r>
            <a:r>
              <a:rPr lang="en-US" baseline="30000" dirty="0"/>
              <a:t>nd</a:t>
            </a:r>
            <a:r>
              <a:rPr lang="en-US" dirty="0"/>
              <a:t> screenshot for screen after successful connection)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3C89-A1B8-AB4E-9299-D589CC5E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0" y="964948"/>
            <a:ext cx="4485640" cy="2405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092103-66FB-8040-9D93-5FBC5E56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3537612"/>
            <a:ext cx="4485641" cy="31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US" dirty="0"/>
              <a:t>In the search bar, search for an existing user e.g. nbruce</a:t>
            </a:r>
          </a:p>
          <a:p>
            <a:r>
              <a:rPr lang="en-US" dirty="0"/>
              <a:t>In the results, right-click on Employees &amp; select ‘New’</a:t>
            </a:r>
          </a:p>
          <a:p>
            <a:r>
              <a:rPr lang="en-US" dirty="0"/>
              <a:t>Refer the 2</a:t>
            </a:r>
            <a:r>
              <a:rPr lang="en-US" baseline="30000" dirty="0"/>
              <a:t>nd</a:t>
            </a:r>
            <a:r>
              <a:rPr lang="en-US" dirty="0"/>
              <a:t> screenshot for values, replace ‘johny’ with the desired username. Click OK</a:t>
            </a:r>
          </a:p>
          <a:p>
            <a:r>
              <a:rPr lang="en-US" dirty="0"/>
              <a:t>In the next screen, fill out the mandatory values like ‘sn’ (Surname), userPassword.</a:t>
            </a:r>
          </a:p>
          <a:p>
            <a:r>
              <a:rPr lang="en-US" dirty="0"/>
              <a:t>For userPassword, select type as SHA-256</a:t>
            </a:r>
          </a:p>
          <a:p>
            <a:r>
              <a:rPr lang="en-US" dirty="0"/>
              <a:t>Click “Submit”</a:t>
            </a:r>
          </a:p>
          <a:p>
            <a:r>
              <a:rPr lang="en-US" dirty="0"/>
              <a:t>Go to HTML View and fill out other fields if needed like phone, email &amp; click Submit</a:t>
            </a:r>
          </a:p>
          <a:p>
            <a:r>
              <a:rPr lang="en-US" dirty="0"/>
              <a:t>Sometimes the </a:t>
            </a:r>
            <a:r>
              <a:rPr lang="en-US" i="1" dirty="0"/>
              <a:t>password</a:t>
            </a:r>
            <a:r>
              <a:rPr lang="en-US" dirty="0"/>
              <a:t> isn’t set properly, so use the HTML View to set the password again and hit Submit.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Contd . . 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84DB5-5569-3149-B30B-4670B29C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538" y="362038"/>
            <a:ext cx="2531951" cy="202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43218-2E42-B54A-B561-345CD3A58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8" y="2500580"/>
            <a:ext cx="2530800" cy="190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AC308-300C-2145-BB88-5C763BDB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538" y="4521200"/>
            <a:ext cx="2530800" cy="18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8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Configure LDAP &amp;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Go to the “Explore” tab and select “Groups &gt;&gt; Employees” (Refer: screenshot)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right “Table Editor” view, add a new “member” entry for the new user “johny” like the existing entries. (Refer: 2</a:t>
            </a:r>
            <a:r>
              <a:rPr lang="en-US" baseline="30000" dirty="0"/>
              <a:t>nd</a:t>
            </a:r>
            <a:r>
              <a:rPr lang="en-US" dirty="0"/>
              <a:t> screenshot)</a:t>
            </a:r>
          </a:p>
          <a:p>
            <a:r>
              <a:rPr lang="en-US" dirty="0"/>
              <a:t>Click Submit</a:t>
            </a:r>
          </a:p>
          <a:p>
            <a:endParaRPr lang="en-US" dirty="0"/>
          </a:p>
          <a:p>
            <a:r>
              <a:rPr lang="en-US" dirty="0"/>
              <a:t>The new user account “johny” is now ready.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5FB9F-49CA-884D-BF3C-AC93A4A2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22" y="1412961"/>
            <a:ext cx="3456000" cy="251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D1D28-88FC-8A4C-A907-86579594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22" y="4432051"/>
            <a:ext cx="3454400" cy="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5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05840"/>
            <a:ext cx="4922519" cy="1456267"/>
          </a:xfrm>
        </p:spPr>
        <p:txBody>
          <a:bodyPr/>
          <a:lstStyle/>
          <a:p>
            <a:r>
              <a:rPr lang="en-US" cap="none" dirty="0"/>
              <a:t>Adding Users to </a:t>
            </a:r>
            <a:br>
              <a:rPr lang="en-US" cap="none" dirty="0"/>
            </a:br>
            <a:r>
              <a:rPr lang="en-US" cap="none" dirty="0"/>
              <a:t>Authz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05FDF-41A0-4E47-8D33-897E3F81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0" y="1120838"/>
            <a:ext cx="6280398" cy="56768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DF07DE-9C96-4D4E-8EE2-FB3B4C3FC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462107"/>
            <a:ext cx="4922519" cy="408093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Refer the example screenshot to add “user” inside the “principal” line# 21 – 28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POSTMAN Script: updateAuthzPolicyById</a:t>
            </a:r>
          </a:p>
        </p:txBody>
      </p:sp>
    </p:spTree>
    <p:extLst>
      <p:ext uri="{BB962C8B-B14F-4D97-AF65-F5344CB8AC3E}">
        <p14:creationId xmlns:p14="http://schemas.microsoft.com/office/powerpoint/2010/main" val="94075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4451-2337-6D47-BA90-76B21660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Setup Index-Patterns in Kibana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0EFA-C702-184A-9093-4B82E1BC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53959" cy="440097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Open the “kibana” url in the browser.</a:t>
            </a:r>
          </a:p>
          <a:p>
            <a:r>
              <a:rPr lang="en-US" dirty="0"/>
              <a:t>Click on “Discover” or the “D” in top bar and click “Manage Spaces”</a:t>
            </a:r>
          </a:p>
          <a:p>
            <a:r>
              <a:rPr lang="en-US" dirty="0"/>
              <a:t>Select option “Index Patterns” and then select the appropriate index i.e.</a:t>
            </a:r>
            <a:br>
              <a:rPr lang="en-US" dirty="0"/>
            </a:br>
            <a:r>
              <a:rPr lang="en-US" dirty="0"/>
              <a:t>ssp_log* (or) ssp_audit* and click Next</a:t>
            </a:r>
          </a:p>
          <a:p>
            <a:r>
              <a:rPr lang="en-US" dirty="0"/>
              <a:t>Create a filter with @timestamp and save.</a:t>
            </a:r>
          </a:p>
        </p:txBody>
      </p:sp>
    </p:spTree>
    <p:extLst>
      <p:ext uri="{BB962C8B-B14F-4D97-AF65-F5344CB8AC3E}">
        <p14:creationId xmlns:p14="http://schemas.microsoft.com/office/powerpoint/2010/main" val="800695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139</TotalTime>
  <Words>854</Words>
  <Application>Microsoft Macintosh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Celestial</vt:lpstr>
      <vt:lpstr>GKE Setup Instructions</vt:lpstr>
      <vt:lpstr>Install via Jenkins Job</vt:lpstr>
      <vt:lpstr>Common COMMANDS:</vt:lpstr>
      <vt:lpstr>Configure LDAP &amp; Users</vt:lpstr>
      <vt:lpstr>Configure LDAP &amp; Users</vt:lpstr>
      <vt:lpstr>Configure LDAP &amp; Users</vt:lpstr>
      <vt:lpstr>Configure LDAP &amp; Users</vt:lpstr>
      <vt:lpstr>Adding Users to  Authz Policy</vt:lpstr>
      <vt:lpstr>Setup Index-Patterns in Kibana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GKE Setup Instructions</dc:title>
  <dc:creator>Ashish Kumar Kothapally Chandrakanth</dc:creator>
  <cp:lastModifiedBy>Ashish Kumar Kothapally Chandrakanth</cp:lastModifiedBy>
  <cp:revision>27</cp:revision>
  <dcterms:created xsi:type="dcterms:W3CDTF">2020-07-24T04:53:01Z</dcterms:created>
  <dcterms:modified xsi:type="dcterms:W3CDTF">2020-11-15T06:42:46Z</dcterms:modified>
</cp:coreProperties>
</file>